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5" r:id="rId1"/>
  </p:sldMasterIdLst>
  <p:sldIdLst>
    <p:sldId id="260" r:id="rId2"/>
    <p:sldId id="262" r:id="rId3"/>
    <p:sldId id="258" r:id="rId4"/>
    <p:sldId id="263" r:id="rId5"/>
    <p:sldId id="264" r:id="rId6"/>
    <p:sldId id="257" r:id="rId7"/>
  </p:sldIdLst>
  <p:sldSz cx="9144000" cy="6858000" type="overhead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1000"/>
            <a:ext cx="6934200" cy="914400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219200"/>
            <a:ext cx="6248400" cy="533400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8298"/>
      </p:ext>
    </p:extLst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34858"/>
      </p:ext>
    </p:extLst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34896"/>
      </p:ext>
    </p:extLst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2315"/>
      </p:ext>
    </p:extLst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0772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0772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83616"/>
      </p:ext>
    </p:extLst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0259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08500" y="1825625"/>
            <a:ext cx="40259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38878"/>
      </p:ext>
    </p:extLst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0259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025900" cy="382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08499" y="1622425"/>
            <a:ext cx="40259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08499" y="2270125"/>
            <a:ext cx="4025900" cy="382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08836"/>
      </p:ext>
    </p:extLst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55694"/>
      </p:ext>
    </p:extLst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98749"/>
      </p:ext>
    </p:extLst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8600"/>
            <a:ext cx="78486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267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267200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77206"/>
      </p:ext>
    </p:extLst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8600"/>
            <a:ext cx="78486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30400" y="1825625"/>
            <a:ext cx="5130800" cy="3848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20800" y="5699125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25223"/>
      </p:ext>
    </p:extLst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06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077200" cy="42672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1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>
    <p:whee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hlink"/>
                </a:solidFill>
              </a:rPr>
              <a:t>Barriers To Heaven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Revelation 21:27, 21:8</a:t>
            </a:r>
          </a:p>
        </p:txBody>
      </p:sp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</a:rPr>
              <a:t>Pride - Proverbs 6:7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000" b="1" dirty="0"/>
              <a:t>Some just will not swallow pride</a:t>
            </a:r>
          </a:p>
          <a:p>
            <a:pPr lvl="1">
              <a:lnSpc>
                <a:spcPct val="80000"/>
              </a:lnSpc>
            </a:pPr>
            <a:r>
              <a:rPr lang="en-US" sz="3600" b="1" dirty="0"/>
              <a:t>Why is it such a difficult thing to do?</a:t>
            </a:r>
          </a:p>
          <a:p>
            <a:pPr lvl="1">
              <a:lnSpc>
                <a:spcPct val="80000"/>
              </a:lnSpc>
            </a:pPr>
            <a:r>
              <a:rPr lang="en-US" sz="3600" b="1" dirty="0" err="1"/>
              <a:t>Prov</a:t>
            </a:r>
            <a:r>
              <a:rPr lang="en-US" sz="3600" b="1" dirty="0"/>
              <a:t> 16:18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Some are going to ride their pride all the way to hell – Isa. 2:12; Matt. 23:12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</a:rPr>
              <a:t>Loving Men’s Praise More Than God’s - </a:t>
            </a:r>
            <a:r>
              <a:rPr lang="en-US" sz="4800" b="1" dirty="0" err="1">
                <a:solidFill>
                  <a:schemeClr val="bg1"/>
                </a:solidFill>
              </a:rPr>
              <a:t>Jn</a:t>
            </a:r>
            <a:r>
              <a:rPr lang="en-US" sz="4800" b="1" dirty="0">
                <a:solidFill>
                  <a:schemeClr val="bg1"/>
                </a:solidFill>
              </a:rPr>
              <a:t> 12:42-43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52500" y="1752600"/>
            <a:ext cx="7886700" cy="4267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000" b="1" dirty="0"/>
              <a:t>Everyone has, to some degree, an ego problem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Loving praise keeps some from doing what is necessary – Gal. 1:10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Perhaps we need to praise more in some areas but never as means to end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6C986B-29E3-4A5F-92AF-D16069FF2363}"/>
              </a:ext>
            </a:extLst>
          </p:cNvPr>
          <p:cNvSpPr/>
          <p:nvPr/>
        </p:nvSpPr>
        <p:spPr>
          <a:xfrm>
            <a:off x="914400" y="2819400"/>
            <a:ext cx="7924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all like to receive praise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4FB867-69BC-4F14-AE25-A2329CD6A6F4}"/>
              </a:ext>
            </a:extLst>
          </p:cNvPr>
          <p:cNvSpPr/>
          <p:nvPr/>
        </p:nvSpPr>
        <p:spPr>
          <a:xfrm>
            <a:off x="914400" y="2819400"/>
            <a:ext cx="7924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are tempted to please those who inflate our ego - Jude 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4F796B-09D1-4297-8A63-71168D04B620}"/>
              </a:ext>
            </a:extLst>
          </p:cNvPr>
          <p:cNvSpPr/>
          <p:nvPr/>
        </p:nvSpPr>
        <p:spPr>
          <a:xfrm>
            <a:off x="952500" y="3962400"/>
            <a:ext cx="78867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Must not regard for the feelings or favor of men when it comes to speaking the TRUTH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11C4A1-BC24-46A3-AAA9-0D7E6AE693DC}"/>
              </a:ext>
            </a:extLst>
          </p:cNvPr>
          <p:cNvSpPr/>
          <p:nvPr/>
        </p:nvSpPr>
        <p:spPr>
          <a:xfrm>
            <a:off x="952500" y="3962400"/>
            <a:ext cx="78867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have a job to fulfill (speak as the Lord speaks)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b="1" dirty="0"/>
              <a:t>Worldliness</a:t>
            </a:r>
            <a:r>
              <a:rPr lang="en-US" sz="4800" dirty="0"/>
              <a:t> - 1 Jn 2:15-16</a:t>
            </a:r>
            <a:endParaRPr lang="en-US" sz="4800" b="1" dirty="0">
              <a:solidFill>
                <a:schemeClr val="accent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4000" b="1" dirty="0"/>
              <a:t>Vast difference in loving the souls of men in the world and being in love with the world - Jude 21-23</a:t>
            </a:r>
            <a:endParaRPr lang="en-US" sz="3600" b="1" dirty="0"/>
          </a:p>
          <a:p>
            <a:r>
              <a:rPr lang="en-US" sz="4000" b="1" dirty="0"/>
              <a:t>Often worldliness gets into Christians and they end up losing their soul - 2 Tim 4:10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There is a REAL PROBLEM of worldliness in our lives when: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1F7850-20FD-4F38-A039-4A2EE5573715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Have to live here in this world - Jn 17:15-16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06F25C-6B8C-4CA7-A3F7-2B0B2B317294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Cannot become a hermit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573423-7DD8-4194-80ED-0D79DCB840E9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Neither should we become a part of this world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7E325D-4A7B-4EB6-B4AB-4ADB260BB0D1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miss services for ball games, vacation, and company ---- something we want to do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1C3D81-D5C9-4CDC-A6AF-24F8D115274E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go to parties and drink socially in order to get along or move ahead - Jn 12:42-43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9720BE-3CF9-47FA-8832-A76F0DA87BC2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re-arrange our priorities and the church no longer comes first - Matt 6:33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8DB86B-CE06-4689-BD7A-B79062CA7646}"/>
              </a:ext>
            </a:extLst>
          </p:cNvPr>
          <p:cNvSpPr/>
          <p:nvPr/>
        </p:nvSpPr>
        <p:spPr>
          <a:xfrm>
            <a:off x="457200" y="3124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church becomes simply a crutch to soothe our conscience - Matt 15:8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953096-E633-4582-856E-CA37FC384BB7}"/>
              </a:ext>
            </a:extLst>
          </p:cNvPr>
          <p:cNvSpPr/>
          <p:nvPr/>
        </p:nvSpPr>
        <p:spPr>
          <a:xfrm>
            <a:off x="457200" y="4648200"/>
            <a:ext cx="8077200" cy="1444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Like the ship that becomes filled with water will sink, so will we when we become worldly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A57656-62CB-4BBB-A636-13C24E1AD0EA}"/>
              </a:ext>
            </a:extLst>
          </p:cNvPr>
          <p:cNvSpPr/>
          <p:nvPr/>
        </p:nvSpPr>
        <p:spPr>
          <a:xfrm>
            <a:off x="457200" y="4648200"/>
            <a:ext cx="8077200" cy="1444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Worldliness affects many more of us than we would like to admit</a:t>
            </a:r>
          </a:p>
        </p:txBody>
      </p:sp>
    </p:spTree>
    <p:extLst>
      <p:ext uri="{BB962C8B-B14F-4D97-AF65-F5344CB8AC3E}">
        <p14:creationId xmlns:p14="http://schemas.microsoft.com/office/powerpoint/2010/main" val="3820255205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</a:rPr>
              <a:t>Lack Of Respect For Bible Authority - Jn 8:31-32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4000" b="1" dirty="0"/>
              <a:t>If don’t care are in real trouble – Judg. 2:10; 21:25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Knowledge &amp; obedience only things that will save – Jas. 1:21; Rom. 1:16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Only way to heaven is God’s way – Prov. 14:12</a:t>
            </a:r>
          </a:p>
          <a:p>
            <a:pPr>
              <a:lnSpc>
                <a:spcPct val="80000"/>
              </a:lnSpc>
            </a:pPr>
            <a:r>
              <a:rPr lang="en-US" sz="4000" b="1" dirty="0"/>
              <a:t>Must study to know &amp; live that way – Hos. 4:6; 2 Tim. 2:15</a:t>
            </a:r>
          </a:p>
        </p:txBody>
      </p:sp>
    </p:spTree>
    <p:extLst>
      <p:ext uri="{BB962C8B-B14F-4D97-AF65-F5344CB8AC3E}">
        <p14:creationId xmlns:p14="http://schemas.microsoft.com/office/powerpoint/2010/main" val="1644150843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0550" y="5659735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UnderConstruction_am_20_PowerPlugs_Template_voa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derConstruction_am_20_PowerPlugs_Template_voax.v17.11.s.potx" id="{F0997B48-D090-4F59-A337-D22DAD924667}" vid="{BE2886F2-7D0F-41FF-8AD0-F6967490E2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UnderConstruction_am_20_PowerPlugs_Template_voax.v18.01.s</Template>
  <TotalTime>572</TotalTime>
  <Words>468</Words>
  <Application>Microsoft Office PowerPoint</Application>
  <PresentationFormat>Overhead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UnderConstruction_am_20_PowerPlugs_Template_voax.v18.01.s</vt:lpstr>
      <vt:lpstr>Barriers To Heaven</vt:lpstr>
      <vt:lpstr>Pride - Proverbs 6:7</vt:lpstr>
      <vt:lpstr>Loving Men’s Praise More Than God’s - Jn 12:42-43</vt:lpstr>
      <vt:lpstr>Worldliness - 1 Jn 2:15-16</vt:lpstr>
      <vt:lpstr>Lack Of Respect For Bible Authority - Jn 8:31-32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To Heaven</dc:title>
  <dc:creator>Jack Critchfield, Sr</dc:creator>
  <cp:lastModifiedBy>Jack Critchfield</cp:lastModifiedBy>
  <cp:revision>34</cp:revision>
  <dcterms:created xsi:type="dcterms:W3CDTF">2002-02-02T18:40:30Z</dcterms:created>
  <dcterms:modified xsi:type="dcterms:W3CDTF">2019-08-18T14:43:17Z</dcterms:modified>
</cp:coreProperties>
</file>